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aed86f9c4a72978f64d092a6606811983f9b88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2f26ac5a122855bf8dcbead24e5c4b0d8d61d53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8b6d59e878f4207eb912e67eed1629673bc30d4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e480765b4e1a52a495ce329d4f6d2843fbb1bab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ee2511b79e23267fc0224d2a9472d578888ae6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d7768782cf8e6b620361d07ba5dc1f303a951fc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524253414348b12adbaa47ec4e2f1a2aeee466e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1d681e8a39af012b31125919f79b543557b4c86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3e5c3004be484c49bf25755544da9e32f6938ee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4a7c8d5d40fd23408393ae81ebc07648c6bbf8c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2ef6c9ac7b39b5de56ce2c647e78285414d6129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3cdaae268f72c79a6abb9e12cb30bed0436a39f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3f84eaff07089812dcfc18a755e4e22413ab10a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c635b7b62bb0276143fe8e1875f5a0af398157e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9af092f5e021f776b513639beec7b1ff03e6881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d177546f6a65db422c0b659db7530e5e553abdf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5411c3a2c6cf6449d1b41e89199a545d8a6f641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ab2c54df298069ed3648fe302f4403dcd113f3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aa86412eff857e2bcea01f8cfce05d128375598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e6d235dfffed9efde0103ead992e504de568754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b556a9729be3f43d42995e11a1509de6255887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74f2ac0654e3a4e176672b622b4bfc61f63f80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245f6ca796f51c5e0678ba4452560628801c053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106d5bda25579f48e97bc5a357fd0490a484c7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dc9344d705adf0a38808310687a794bb5606e90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b421d0718de3c72976dcf0c9f32fe76d1b08f37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d2c08f6f390a0886e90fff9d99268972c0f959b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0747e99e72791c4f18b3e70e32b21a0311464f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89e2a955a1995855d8c783289dc6ef0f1faac57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572b4af1d0faed1a35c5746aa28fea9d653e757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5e22bf049af7ec4417ccf7bc6033b20a2dbc6f5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c133fbcbd5b06248dd472468dce34ca3e340864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a2f09c264e82c6095fdefb70657148e2b75a85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e470c79c58615ed22d7f8231c272cafbb077466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ea831126e460e5c86e97ca1c88a90691104b701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07a8d948c96e1f2d792b66bf318523a9774993c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6cec8668717a98f8a64e6f853e277e7b450ad80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f80149626ed4d473b0c7117655f5b150e1412b1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22468f0eff350e768ac2e51bc88d5945bed8964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9e267a9ea93dd417fe5f1d9c325082a62fb4bed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00337bbb35a1bfc543894b945810440da14a3e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8bf96a40810302dc27a564622fe19169034b45f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6e80c1ddcbc27fcd292fbba2d584824e7f1c8e0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de4677c8c85c5e66558caf9c53abd083296eb3d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dc1a40f23b815befea65a23b8d4947623aff0fa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6b1e966164061716e359beadc1e3823bd8674f3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5cf5ae125f6c384e971340885beb251f267be95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de1dfd14718140eeedb26d4e64062bc650da7d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05bb79df3d930f4f0af20f3ad05271d9c6067ea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6c15fc912d0da5603a7af8dd659952c3f76636a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d695cf205d8cc2dedcee64891c0bf093a8d78df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03d195296c6c4c2951b3a0cd7595740b7eaf5d6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df6cd223041444ae6f5ca52042032c6e5f29a45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2024-10-16T09:29:32Z</dcterms:modified>
</cp:coreProperties>
</file>